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14" r:id="rId5"/>
    <p:sldId id="329" r:id="rId6"/>
    <p:sldId id="334" r:id="rId7"/>
    <p:sldId id="339" r:id="rId8"/>
    <p:sldId id="338" r:id="rId9"/>
    <p:sldId id="344" r:id="rId10"/>
    <p:sldId id="325" r:id="rId11"/>
    <p:sldId id="33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p-source-code-theft.com/source-code-security-best-practic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sentinelone.com/blog/exploiting-repos-6-ways-threat-actors-abuse-github-other-devops-platforms/" TargetMode="External"/><Relationship Id="rId4" Type="http://schemas.openxmlformats.org/officeDocument/2006/relationships/hyperlink" Target="https://www.techtarget.com/searchsecurity/tip/Top-4-source-code-security-best-practic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2939641"/>
          </a:xfrm>
        </p:spPr>
        <p:txBody>
          <a:bodyPr/>
          <a:lstStyle/>
          <a:p>
            <a:r>
              <a:rPr lang="en-US" dirty="0"/>
              <a:t>Security Controls in Source Code Repositories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579521-2816-B98A-8200-05BC378F487B}"/>
              </a:ext>
            </a:extLst>
          </p:cNvPr>
          <p:cNvSpPr txBox="1">
            <a:spLocks/>
          </p:cNvSpPr>
          <p:nvPr/>
        </p:nvSpPr>
        <p:spPr>
          <a:xfrm>
            <a:off x="619456" y="3593691"/>
            <a:ext cx="8961120" cy="29396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4400" dirty="0"/>
              <a:t>Derek Livermont</a:t>
            </a:r>
          </a:p>
          <a:p>
            <a:r>
              <a:rPr lang="en-US" sz="4400" dirty="0"/>
              <a:t>CSD 380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1614579"/>
            <a:ext cx="6400800" cy="4068466"/>
          </a:xfrm>
        </p:spPr>
        <p:txBody>
          <a:bodyPr/>
          <a:lstStyle/>
          <a:p>
            <a:r>
              <a:rPr lang="en-US" dirty="0"/>
              <a:t>Why do attackers seek out code repositories?</a:t>
            </a:r>
          </a:p>
          <a:p>
            <a:endParaRPr lang="en-US" dirty="0"/>
          </a:p>
          <a:p>
            <a:r>
              <a:rPr lang="en-US" dirty="0"/>
              <a:t>How do they gain access?</a:t>
            </a:r>
          </a:p>
          <a:p>
            <a:endParaRPr lang="en-US" dirty="0"/>
          </a:p>
          <a:p>
            <a:r>
              <a:rPr lang="en-US" dirty="0"/>
              <a:t>How can we secure repositories from these attacks?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0"/>
            <a:ext cx="8691716" cy="1720645"/>
          </a:xfrm>
        </p:spPr>
        <p:txBody>
          <a:bodyPr anchor="ctr"/>
          <a:lstStyle/>
          <a:p>
            <a:r>
              <a:rPr lang="en-US" sz="4000" dirty="0"/>
              <a:t>Why do attackers seek out code repositories?</a:t>
            </a:r>
          </a:p>
        </p:txBody>
      </p:sp>
      <p:pic>
        <p:nvPicPr>
          <p:cNvPr id="12" name="Picture Placeholder 11" descr="Person staring at numbers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504" r="12504"/>
          <a:stretch/>
        </p:blipFill>
        <p:spPr>
          <a:xfrm>
            <a:off x="7431412" y="3046905"/>
            <a:ext cx="3456590" cy="3456590"/>
          </a:xfr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9C64D84-B528-EA4F-C31E-4664BB811303}"/>
              </a:ext>
            </a:extLst>
          </p:cNvPr>
          <p:cNvSpPr txBox="1">
            <a:spLocks/>
          </p:cNvSpPr>
          <p:nvPr/>
        </p:nvSpPr>
        <p:spPr>
          <a:xfrm>
            <a:off x="870179" y="1614578"/>
            <a:ext cx="6400800" cy="4648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Credential Theft</a:t>
            </a:r>
          </a:p>
          <a:p>
            <a:pPr lvl="1"/>
            <a:r>
              <a:rPr lang="en-US" dirty="0"/>
              <a:t>API Keys and passwords can be found in public and private repositories if organizations don’t keep them protected</a:t>
            </a:r>
          </a:p>
          <a:p>
            <a:r>
              <a:rPr lang="en-US" dirty="0"/>
              <a:t>Finding or placing vulnerabilities to exploit down the line</a:t>
            </a:r>
          </a:p>
          <a:p>
            <a:pPr lvl="1"/>
            <a:r>
              <a:rPr lang="en-US" dirty="0"/>
              <a:t>Accessing private code allows for hackers to understand how an application works and to find ways to steal sensitive information that it handles.</a:t>
            </a:r>
          </a:p>
          <a:p>
            <a:r>
              <a:rPr lang="en-US" dirty="0"/>
              <a:t>Intellectual Property is valuable	</a:t>
            </a:r>
          </a:p>
          <a:p>
            <a:pPr lvl="1"/>
            <a:r>
              <a:rPr lang="en-US" dirty="0"/>
              <a:t>For private organizations, code repositories can mean an industry edge and that information can be sold or ransomed by threat actors.</a:t>
            </a:r>
          </a:p>
        </p:txBody>
      </p:sp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806" y="621972"/>
            <a:ext cx="8059994" cy="1828800"/>
          </a:xfrm>
        </p:spPr>
        <p:txBody>
          <a:bodyPr/>
          <a:lstStyle/>
          <a:p>
            <a:r>
              <a:rPr lang="en-US" dirty="0"/>
              <a:t>How do they gain access?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9A0EE7E-5BE8-08EC-1305-D8FFBB38AA48}"/>
              </a:ext>
            </a:extLst>
          </p:cNvPr>
          <p:cNvSpPr txBox="1">
            <a:spLocks/>
          </p:cNvSpPr>
          <p:nvPr/>
        </p:nvSpPr>
        <p:spPr>
          <a:xfrm>
            <a:off x="3210256" y="1536372"/>
            <a:ext cx="8499963" cy="4648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Old Access Rules/Credentials</a:t>
            </a:r>
          </a:p>
          <a:p>
            <a:pPr lvl="1"/>
            <a:r>
              <a:rPr lang="en-US" dirty="0"/>
              <a:t>Some organizations have poor security hygiene when it comes to ex-employees. They may have access after not being part of the organization for months. </a:t>
            </a:r>
          </a:p>
          <a:p>
            <a:pPr lvl="1"/>
            <a:endParaRPr lang="en-US" dirty="0"/>
          </a:p>
          <a:p>
            <a:r>
              <a:rPr lang="en-US" dirty="0"/>
              <a:t>Placing Malicious Code in Open-Source Code</a:t>
            </a:r>
          </a:p>
          <a:p>
            <a:pPr lvl="1"/>
            <a:r>
              <a:rPr lang="en-US" dirty="0"/>
              <a:t>There’s been an uptick in malicious actors contributing to legitimate open-source repositories</a:t>
            </a:r>
          </a:p>
          <a:p>
            <a:pPr lvl="1"/>
            <a:endParaRPr lang="en-US" dirty="0"/>
          </a:p>
          <a:p>
            <a:r>
              <a:rPr lang="en-US" dirty="0"/>
              <a:t>Utilizing vulnerabilities discovered in dependencies</a:t>
            </a:r>
          </a:p>
          <a:p>
            <a:pPr lvl="1"/>
            <a:r>
              <a:rPr lang="en-US" dirty="0"/>
              <a:t>If an attacker notices you are using a vulnerable library, they may be able to use that to plan an attack.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33" y="658822"/>
            <a:ext cx="10571734" cy="786520"/>
          </a:xfrm>
        </p:spPr>
        <p:txBody>
          <a:bodyPr/>
          <a:lstStyle/>
          <a:p>
            <a:r>
              <a:rPr lang="en-US" dirty="0"/>
              <a:t>How to protect against repo attacks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1A2D1D-0937-D2AC-EE47-05940DD770E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175819" y="2172929"/>
            <a:ext cx="8693978" cy="4871883"/>
          </a:xfrm>
        </p:spPr>
        <p:txBody>
          <a:bodyPr/>
          <a:lstStyle/>
          <a:p>
            <a:r>
              <a:rPr lang="en-US" dirty="0"/>
              <a:t>Have clear policy about securing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can’t enforce something that doesn’t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for coherent communication about standards</a:t>
            </a:r>
          </a:p>
          <a:p>
            <a:endParaRPr lang="en-US" dirty="0"/>
          </a:p>
          <a:p>
            <a:r>
              <a:rPr lang="en-US" dirty="0"/>
              <a:t>Access Control is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Revoke access as soon as someone doesn’t need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to utilize least privilege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2FA when possible to verify users</a:t>
            </a:r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33" y="560499"/>
            <a:ext cx="10571734" cy="786520"/>
          </a:xfrm>
        </p:spPr>
        <p:txBody>
          <a:bodyPr/>
          <a:lstStyle/>
          <a:p>
            <a:r>
              <a:rPr lang="en-US" dirty="0"/>
              <a:t>How to protect against repo attacks</a:t>
            </a:r>
            <a:br>
              <a:rPr lang="en-US" dirty="0"/>
            </a:br>
            <a:r>
              <a:rPr lang="en-US" dirty="0"/>
              <a:t>continued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1A2D1D-0937-D2AC-EE47-05940DD770E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116825" y="2003321"/>
            <a:ext cx="8693978" cy="61820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 dedicated tools to scan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malicious code in your repository as well as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Behavior analytics can be used to identify odd behavior in access</a:t>
            </a:r>
          </a:p>
          <a:p>
            <a:endParaRPr lang="en-US" dirty="0"/>
          </a:p>
          <a:p>
            <a:r>
              <a:rPr lang="en-US" dirty="0"/>
              <a:t>Have a plan for when something does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backups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employees identify and understand risk</a:t>
            </a:r>
          </a:p>
        </p:txBody>
      </p:sp>
    </p:spTree>
    <p:extLst>
      <p:ext uri="{BB962C8B-B14F-4D97-AF65-F5344CB8AC3E}">
        <p14:creationId xmlns:p14="http://schemas.microsoft.com/office/powerpoint/2010/main" val="341621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6400800" cy="1828800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96622-BFDE-D806-F80F-CB3D2EE19A5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8837" y="1621709"/>
            <a:ext cx="6400800" cy="3048000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https://www.stop-source-code-theft.com/source-code-security-best-practices/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https://www.techtarget.com/searchsecurity/tip/Top-4-source-code-security-best-practices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https://www.sentinelone.com/blog/exploiting-repos-6-ways-threat-actors-abuse-github-other-devops-platforms/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0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r>
              <a:rPr lang="en-US" dirty="0"/>
              <a:t>Derek Livermont</a:t>
            </a:r>
          </a:p>
          <a:p>
            <a:r>
              <a:rPr lang="en-US" dirty="0"/>
              <a:t>CSD 380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{7D5364BA-5614-4A53-BC73-529E99B153AC}tf03460604_win32</Template>
  <TotalTime>61</TotalTime>
  <Words>366</Words>
  <Application>Microsoft Office PowerPoint</Application>
  <PresentationFormat>Widescreen</PresentationFormat>
  <Paragraphs>59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Calibri</vt:lpstr>
      <vt:lpstr>Custom</vt:lpstr>
      <vt:lpstr>Security Controls in Source Code Repositories</vt:lpstr>
      <vt:lpstr>Main Points</vt:lpstr>
      <vt:lpstr>Why do attackers seek out code repositories?</vt:lpstr>
      <vt:lpstr>How do they gain access?</vt:lpstr>
      <vt:lpstr>How to protect against repo attacks</vt:lpstr>
      <vt:lpstr>How to protect against repo attacks continued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Derek Livermont</dc:creator>
  <cp:lastModifiedBy>Derek Livermont</cp:lastModifiedBy>
  <cp:revision>1</cp:revision>
  <dcterms:created xsi:type="dcterms:W3CDTF">2024-07-28T02:31:03Z</dcterms:created>
  <dcterms:modified xsi:type="dcterms:W3CDTF">2024-07-28T03:33:02Z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